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1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07" r:id="rId41"/>
    <p:sldId id="308" r:id="rId42"/>
    <p:sldId id="309" r:id="rId43"/>
    <p:sldId id="310" r:id="rId44"/>
    <p:sldId id="344" r:id="rId45"/>
    <p:sldId id="311" r:id="rId46"/>
    <p:sldId id="312" r:id="rId47"/>
    <p:sldId id="318" r:id="rId48"/>
    <p:sldId id="317" r:id="rId49"/>
    <p:sldId id="327" r:id="rId50"/>
    <p:sldId id="314" r:id="rId51"/>
    <p:sldId id="315" r:id="rId52"/>
    <p:sldId id="316" r:id="rId53"/>
    <p:sldId id="339" r:id="rId54"/>
    <p:sldId id="319" r:id="rId55"/>
    <p:sldId id="275" r:id="rId56"/>
    <p:sldId id="277" r:id="rId57"/>
    <p:sldId id="278" r:id="rId58"/>
    <p:sldId id="296" r:id="rId59"/>
    <p:sldId id="297" r:id="rId60"/>
    <p:sldId id="299" r:id="rId61"/>
    <p:sldId id="298" r:id="rId62"/>
    <p:sldId id="295" r:id="rId63"/>
    <p:sldId id="306" r:id="rId64"/>
    <p:sldId id="300" r:id="rId65"/>
    <p:sldId id="301" r:id="rId66"/>
    <p:sldId id="302" r:id="rId67"/>
    <p:sldId id="337" r:id="rId68"/>
    <p:sldId id="305" r:id="rId69"/>
    <p:sldId id="328" r:id="rId70"/>
    <p:sldId id="329" r:id="rId71"/>
    <p:sldId id="326" r:id="rId72"/>
    <p:sldId id="330" r:id="rId73"/>
    <p:sldId id="341" r:id="rId74"/>
    <p:sldId id="342" r:id="rId75"/>
    <p:sldId id="345" r:id="rId76"/>
    <p:sldId id="346" r:id="rId77"/>
    <p:sldId id="347" r:id="rId78"/>
    <p:sldId id="353" r:id="rId79"/>
    <p:sldId id="334" r:id="rId80"/>
    <p:sldId id="348" r:id="rId81"/>
    <p:sldId id="350" r:id="rId82"/>
    <p:sldId id="351" r:id="rId83"/>
    <p:sldId id="340" r:id="rId84"/>
    <p:sldId id="352" r:id="rId85"/>
    <p:sldId id="354" r:id="rId86"/>
    <p:sldId id="355" r:id="rId87"/>
    <p:sldId id="357" r:id="rId88"/>
    <p:sldId id="358" r:id="rId89"/>
    <p:sldId id="359" r:id="rId90"/>
    <p:sldId id="360" r:id="rId91"/>
    <p:sldId id="361" r:id="rId92"/>
    <p:sldId id="363" r:id="rId93"/>
    <p:sldId id="364" r:id="rId94"/>
    <p:sldId id="365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84" r:id="rId105"/>
    <p:sldId id="381" r:id="rId106"/>
    <p:sldId id="377" r:id="rId107"/>
    <p:sldId id="382" r:id="rId108"/>
    <p:sldId id="383" r:id="rId109"/>
    <p:sldId id="380" r:id="rId110"/>
    <p:sldId id="385" r:id="rId111"/>
    <p:sldId id="386" r:id="rId112"/>
    <p:sldId id="387" r:id="rId113"/>
    <p:sldId id="388" r:id="rId114"/>
    <p:sldId id="389" r:id="rId115"/>
    <p:sldId id="390" r:id="rId116"/>
    <p:sldId id="391" r:id="rId117"/>
    <p:sldId id="392" r:id="rId118"/>
    <p:sldId id="393" r:id="rId119"/>
    <p:sldId id="395" r:id="rId1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75" autoAdjust="0"/>
  </p:normalViewPr>
  <p:slideViewPr>
    <p:cSldViewPr snapToGrid="0">
      <p:cViewPr>
        <p:scale>
          <a:sx n="50" d="100"/>
          <a:sy n="50" d="100"/>
        </p:scale>
        <p:origin x="1277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www.dofactory.com/net/decorator-design-pattern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hyperlink" Target="https://www.dofactory.com/net/proxy-design-pattern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ofactory.com/net/facade-design-pattern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ofactory.com/net/strategy-design-pattern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facade-design-pattern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dofactory.com/net/adapter-design-patter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microsoft.com/office/2007/relationships/hdphoto" Target="../media/hdphoto4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61961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31502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5010207"/>
            <a:ext cx="6097268" cy="10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controls access</a:t>
            </a:r>
            <a:r>
              <a:rPr lang="en-US" sz="1800" cap="none" dirty="0">
                <a:highlight>
                  <a:srgbClr val="000000"/>
                </a:highlight>
              </a:rPr>
              <a:t> 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allowing you to perform some work</a:t>
            </a:r>
            <a:r>
              <a:rPr lang="en-US" sz="1800" cap="none" dirty="0">
                <a:highlight>
                  <a:srgbClr val="000000"/>
                </a:highlight>
              </a:rPr>
              <a:t> 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remote access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adding an extra level of protection</a:t>
            </a:r>
            <a:r>
              <a:rPr lang="en-US" sz="1800" cap="none" dirty="0">
                <a:highlight>
                  <a:srgbClr val="000000"/>
                </a:highlight>
              </a:rPr>
              <a:t> 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61961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303990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5010207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225285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797160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x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315022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862071"/>
            <a:ext cx="6097268" cy="1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cap="none" dirty="0">
                <a:highlight>
                  <a:srgbClr val="000000"/>
                </a:highlight>
              </a:rPr>
              <a:t> 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Open/Close</a:t>
            </a:r>
            <a:r>
              <a:rPr lang="pl-PL" sz="1800" cap="none" dirty="0">
                <a:highlight>
                  <a:srgbClr val="000000"/>
                </a:highlight>
              </a:rPr>
              <a:t>d</a:t>
            </a:r>
            <a:r>
              <a:rPr lang="en-US" sz="1800" cap="none" dirty="0">
                <a:highlight>
                  <a:srgbClr val="000000"/>
                </a:highlight>
              </a:rPr>
              <a:t> Principle).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cap="none" dirty="0">
                <a:highlight>
                  <a:srgbClr val="000000"/>
                </a:highlight>
              </a:rPr>
              <a:t> 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3025</TotalTime>
  <Words>9864</Words>
  <Application>Microsoft Office PowerPoint</Application>
  <PresentationFormat>Widescreen</PresentationFormat>
  <Paragraphs>1196</Paragraphs>
  <Slides>119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603</cp:revision>
  <dcterms:created xsi:type="dcterms:W3CDTF">2020-08-17T19:59:22Z</dcterms:created>
  <dcterms:modified xsi:type="dcterms:W3CDTF">2022-05-19T12:56:27Z</dcterms:modified>
</cp:coreProperties>
</file>